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8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7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1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6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687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7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3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1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1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2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5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0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8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5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8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B487DE-703C-48C0-8BA8-E42D333ED9D4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816E7D-5B49-4ED8-8483-9C12C68D9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982132"/>
            <a:ext cx="10238509" cy="178877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Презентация в </a:t>
            </a:r>
            <a:r>
              <a:rPr lang="ru-RU" sz="2400" b="1" dirty="0"/>
              <a:t>рамках </a:t>
            </a:r>
            <a:r>
              <a:rPr lang="ru-RU" sz="2400" b="1" dirty="0" smtClean="0"/>
              <a:t>семинара-практикума «</a:t>
            </a:r>
            <a:r>
              <a:rPr lang="ru-RU" sz="2400" b="1" dirty="0"/>
              <a:t>Продолжать развитие творческого потенциала личности дошкольника через организацию работы по художественно-эстетическому </a:t>
            </a:r>
            <a:r>
              <a:rPr lang="ru-RU" sz="2400" b="1" dirty="0" smtClean="0"/>
              <a:t>развитию», </a:t>
            </a:r>
            <a:br>
              <a:rPr lang="ru-RU" sz="2400" b="1" dirty="0" smtClean="0"/>
            </a:br>
            <a:r>
              <a:rPr lang="ru-RU" sz="2400" b="1" dirty="0" smtClean="0"/>
              <a:t>тема «Работа </a:t>
            </a:r>
            <a:r>
              <a:rPr lang="ru-RU" sz="2400" b="1" dirty="0"/>
              <a:t>педагога-психолога</a:t>
            </a:r>
            <a:r>
              <a:rPr lang="ru-RU" sz="2400" b="1" dirty="0" smtClean="0"/>
              <a:t>: «</a:t>
            </a:r>
            <a:r>
              <a:rPr lang="ru-RU" sz="2400" b="1" dirty="0"/>
              <a:t>Арт-технологии в работе с детьми»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9237" y="3435927"/>
            <a:ext cx="4821382" cy="1414704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/>
              <a:t>Подготовила: педагог психолог</a:t>
            </a:r>
          </a:p>
          <a:p>
            <a:pPr marL="0" indent="0" algn="r">
              <a:buNone/>
            </a:pPr>
            <a:r>
              <a:rPr lang="ru-RU" b="1" dirty="0" smtClean="0"/>
              <a:t>Радченко Г.Ю.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90109" y="5515649"/>
            <a:ext cx="3560620" cy="678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ru-RU" b="1" dirty="0" smtClean="0"/>
              <a:t>г. Невинномысск, 2023г.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3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«Игровая терапия»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4" y="2410691"/>
            <a:ext cx="4068619" cy="33250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0691"/>
            <a:ext cx="4997776" cy="33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Арт-технологии для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18" y="2438401"/>
            <a:ext cx="3197548" cy="35477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2438400"/>
            <a:ext cx="4027054" cy="353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2438400"/>
            <a:ext cx="3205874" cy="35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0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«Марания»              «Каракули»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65099"/>
            <a:ext cx="4449616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4" y="2465099"/>
            <a:ext cx="480983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3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Сказкотерапия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6872"/>
            <a:ext cx="4551216" cy="30687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6" y="2456872"/>
            <a:ext cx="4920672" cy="306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«Музыкотерапия»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08" y="2429165"/>
            <a:ext cx="3756889" cy="359294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29165"/>
            <a:ext cx="5844306" cy="35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2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Драматерапия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6873"/>
            <a:ext cx="4976812" cy="34184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7" y="2456873"/>
            <a:ext cx="4819071" cy="34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7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«Танцевально-двигательная терапия»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429165"/>
            <a:ext cx="5172362" cy="3446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5" y="2429164"/>
            <a:ext cx="5032663" cy="3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Куклотерапия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429164"/>
            <a:ext cx="3317875" cy="3446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29163"/>
            <a:ext cx="3141660" cy="3446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38" y="2429163"/>
            <a:ext cx="3141660" cy="34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7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«Песочная терапия»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7" y="2429164"/>
            <a:ext cx="3440384" cy="3446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18" y="2429163"/>
            <a:ext cx="3759199" cy="3446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1" y="2429163"/>
            <a:ext cx="3131128" cy="344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11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63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Презентация в рамках семинара-практикума «Продолжать развитие творческого потенциала личности дошкольника через организацию работы по художественно-эстетическому развитию»,  тема «Работа педагога-психолога: «Арт-технологии в работе с детьми» </vt:lpstr>
      <vt:lpstr>Арт-технологии для детей</vt:lpstr>
      <vt:lpstr>        «Марания»              «Каракули»</vt:lpstr>
      <vt:lpstr>Сказкотерапия</vt:lpstr>
      <vt:lpstr>«Музыкотерапия»</vt:lpstr>
      <vt:lpstr>«Драматерапия»</vt:lpstr>
      <vt:lpstr>«Танцевально-двигательная терапия»</vt:lpstr>
      <vt:lpstr>«Куклотерапия»</vt:lpstr>
      <vt:lpstr>«Песочная терапия»</vt:lpstr>
      <vt:lpstr>«Игровая терапия»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Арт-технологии для детей.</dc:title>
  <dc:creator>Учетная запись Майкрософт</dc:creator>
  <cp:lastModifiedBy>Марина</cp:lastModifiedBy>
  <cp:revision>7</cp:revision>
  <dcterms:created xsi:type="dcterms:W3CDTF">2023-01-12T09:27:12Z</dcterms:created>
  <dcterms:modified xsi:type="dcterms:W3CDTF">2023-01-16T10:15:58Z</dcterms:modified>
</cp:coreProperties>
</file>