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09D80-3E6E-463E-ADD1-6C9BD4FF5787}" type="datetimeFigureOut">
              <a:rPr lang="ru-RU" smtClean="0"/>
              <a:t>12.12.2022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8A16E-BB52-4CF3-9DE4-1817438393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fotooboi-dom-v-dereve-fo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52"/>
            <a:ext cx="9144000" cy="65901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929059" y="714356"/>
            <a:ext cx="52149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Влияние типа нервной деятельности детей </a:t>
            </a:r>
          </a:p>
          <a:p>
            <a:pPr algn="ctr"/>
            <a:r>
              <a:rPr lang="ru-RU" sz="2800" b="1" i="1" u="sng" dirty="0" smtClean="0">
                <a:solidFill>
                  <a:schemeClr val="accent6">
                    <a:lumMod val="50000"/>
                  </a:schemeClr>
                </a:solidFill>
              </a:rPr>
              <a:t>на их взаимоотношения со взрослыми.</a:t>
            </a:r>
            <a:endParaRPr lang="ru-RU" sz="28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Рекомендации, занятия, игры: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Подвижные, соревновательные игры</a:t>
            </a:r>
          </a:p>
          <a:p>
            <a:pPr algn="ctr"/>
            <a:r>
              <a:rPr lang="ru-RU" sz="2800" dirty="0" err="1" smtClean="0"/>
              <a:t>Предусмотрение</a:t>
            </a:r>
            <a:r>
              <a:rPr lang="ru-RU" sz="2800" dirty="0" smtClean="0"/>
              <a:t> возможности проигрыша</a:t>
            </a:r>
          </a:p>
          <a:p>
            <a:pPr algn="ctr"/>
            <a:r>
              <a:rPr lang="ru-RU" sz="2800" dirty="0" smtClean="0"/>
              <a:t>Чтение книг о героических подвигах, где воля и спокойствие творят чудеса</a:t>
            </a:r>
          </a:p>
          <a:p>
            <a:pPr algn="ctr"/>
            <a:r>
              <a:rPr lang="ru-RU" sz="2800" dirty="0" smtClean="0"/>
              <a:t>Плавание</a:t>
            </a:r>
          </a:p>
          <a:p>
            <a:pPr algn="ctr"/>
            <a:r>
              <a:rPr lang="ru-RU" sz="2800" dirty="0" smtClean="0"/>
              <a:t>Ритмичные танцы</a:t>
            </a:r>
          </a:p>
          <a:p>
            <a:pPr algn="ctr"/>
            <a:r>
              <a:rPr lang="ru-RU" sz="2800" dirty="0" smtClean="0"/>
              <a:t>Катание на велосипеде, </a:t>
            </a:r>
            <a:r>
              <a:rPr lang="ru-RU" sz="2800" dirty="0" err="1" smtClean="0"/>
              <a:t>скейте</a:t>
            </a:r>
            <a:r>
              <a:rPr lang="ru-RU" sz="2800" dirty="0" smtClean="0"/>
              <a:t>, роликах</a:t>
            </a:r>
          </a:p>
          <a:p>
            <a:pPr algn="ctr"/>
            <a:r>
              <a:rPr lang="ru-RU" sz="2800" dirty="0" smtClean="0"/>
              <a:t>И</a:t>
            </a:r>
            <a:r>
              <a:rPr lang="ru-RU" sz="2800" dirty="0" smtClean="0"/>
              <a:t>гры с кеглями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легматик кар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714356"/>
            <a:ext cx="8001056" cy="514353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/>
                </a:solidFill>
              </a:rPr>
              <a:t>Положительные черты:</a:t>
            </a:r>
            <a:endParaRPr lang="ru-RU" sz="32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4378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Терпеливость</a:t>
            </a:r>
          </a:p>
          <a:p>
            <a:r>
              <a:rPr lang="ru-RU" sz="2000" dirty="0" smtClean="0"/>
              <a:t>Обязательность </a:t>
            </a:r>
          </a:p>
          <a:p>
            <a:r>
              <a:rPr lang="ru-RU" sz="2000" dirty="0" smtClean="0"/>
              <a:t>Хладнокровие</a:t>
            </a:r>
          </a:p>
          <a:p>
            <a:r>
              <a:rPr lang="ru-RU" sz="2000" dirty="0" smtClean="0"/>
              <a:t>Спокойствие</a:t>
            </a:r>
          </a:p>
          <a:p>
            <a:r>
              <a:rPr lang="ru-RU" sz="2000" dirty="0" smtClean="0"/>
              <a:t>Настойчивость</a:t>
            </a:r>
          </a:p>
          <a:p>
            <a:r>
              <a:rPr lang="ru-RU" sz="2000" dirty="0" smtClean="0"/>
              <a:t>Любовь к порядку</a:t>
            </a:r>
          </a:p>
          <a:p>
            <a:r>
              <a:rPr lang="ru-RU" sz="2000" dirty="0" smtClean="0"/>
              <a:t>Трудолюбие</a:t>
            </a:r>
          </a:p>
          <a:p>
            <a:r>
              <a:rPr lang="ru-RU" sz="2000" dirty="0" smtClean="0"/>
              <a:t>Пунктуальность </a:t>
            </a:r>
          </a:p>
          <a:p>
            <a:r>
              <a:rPr lang="ru-RU" sz="2000" dirty="0" smtClean="0"/>
              <a:t>Глубина мыслей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Отрицательные черты: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Безынициативность и лень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Медлительность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Малоподвижность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Замкнутость</a:t>
            </a:r>
          </a:p>
          <a:p>
            <a:pPr algn="just">
              <a:buFontTx/>
              <a:buChar char="-"/>
            </a:pPr>
            <a:r>
              <a:rPr lang="ru-RU" sz="2000" dirty="0" smtClean="0"/>
              <a:t>Не любит нововведения</a:t>
            </a:r>
          </a:p>
          <a:p>
            <a:endParaRPr lang="ru-RU" sz="2000" dirty="0" smtClean="0"/>
          </a:p>
          <a:p>
            <a:pPr algn="ctr"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Рекомендации, занятия, игры: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 делать за ребенка то, что он может делать сам</a:t>
            </a:r>
          </a:p>
          <a:p>
            <a:r>
              <a:rPr lang="ru-RU" sz="2800" dirty="0" smtClean="0"/>
              <a:t>Иногда тормошить, иногда заинтересовывать  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Музыка</a:t>
            </a:r>
          </a:p>
          <a:p>
            <a:pPr algn="ctr"/>
            <a:r>
              <a:rPr lang="ru-RU" sz="2800" dirty="0" smtClean="0"/>
              <a:t>Вышивание</a:t>
            </a:r>
          </a:p>
          <a:p>
            <a:pPr algn="ctr"/>
            <a:r>
              <a:rPr lang="ru-RU" sz="2800" dirty="0" smtClean="0"/>
              <a:t>Лепка, рисование</a:t>
            </a:r>
          </a:p>
          <a:p>
            <a:pPr algn="ctr"/>
            <a:r>
              <a:rPr lang="ru-RU" sz="2800" dirty="0" smtClean="0"/>
              <a:t>Игры – эксперименты</a:t>
            </a:r>
          </a:p>
          <a:p>
            <a:pPr algn="ctr"/>
            <a:r>
              <a:rPr lang="ru-RU" sz="2800" dirty="0" smtClean="0"/>
              <a:t>Посещение выставок и музеев</a:t>
            </a:r>
            <a:endParaRPr lang="ru-RU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еланх кар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714356"/>
            <a:ext cx="8143932" cy="550072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Положительные черты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Сердечность</a:t>
            </a:r>
          </a:p>
          <a:p>
            <a:r>
              <a:rPr lang="ru-RU" sz="2400" dirty="0" smtClean="0"/>
              <a:t>Мягкость </a:t>
            </a:r>
          </a:p>
          <a:p>
            <a:r>
              <a:rPr lang="ru-RU" sz="2400" dirty="0" smtClean="0"/>
              <a:t>Исполнительность</a:t>
            </a:r>
          </a:p>
          <a:p>
            <a:r>
              <a:rPr lang="ru-RU" sz="2400" dirty="0" smtClean="0"/>
              <a:t>Тонкая восприимчивость</a:t>
            </a:r>
          </a:p>
          <a:p>
            <a:r>
              <a:rPr lang="ru-RU" sz="2400" dirty="0" smtClean="0"/>
              <a:t>Любовь к уединению, спокойным играм</a:t>
            </a:r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Отрицательные черты: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- Тревожность</a:t>
            </a:r>
          </a:p>
          <a:p>
            <a:pPr algn="just">
              <a:buNone/>
            </a:pPr>
            <a:r>
              <a:rPr lang="ru-RU" sz="2000" dirty="0" smtClean="0"/>
              <a:t>- Мнительность</a:t>
            </a:r>
          </a:p>
          <a:p>
            <a:pPr algn="just">
              <a:buNone/>
            </a:pPr>
            <a:r>
              <a:rPr lang="ru-RU" sz="2000" dirty="0" smtClean="0"/>
              <a:t>- Застенчивость</a:t>
            </a:r>
          </a:p>
          <a:p>
            <a:pPr algn="just">
              <a:buNone/>
            </a:pPr>
            <a:r>
              <a:rPr lang="ru-RU" sz="2000" dirty="0" smtClean="0"/>
              <a:t>- Неуверенность в себе</a:t>
            </a:r>
          </a:p>
          <a:p>
            <a:pPr algn="just">
              <a:buNone/>
            </a:pPr>
            <a:r>
              <a:rPr lang="ru-RU" sz="2000" dirty="0" smtClean="0"/>
              <a:t>- Быстрая утомляемость</a:t>
            </a:r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Рекомендации, занятия, игры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Требует любящего понимания, спокойной домашней обстановки, грубость недопустима</a:t>
            </a:r>
          </a:p>
          <a:p>
            <a:pPr algn="just"/>
            <a:r>
              <a:rPr lang="ru-RU" sz="2400" dirty="0" smtClean="0"/>
              <a:t>Готовить ребенка заранее к новым событиям в жизни (</a:t>
            </a:r>
            <a:r>
              <a:rPr lang="ru-RU" sz="2400" dirty="0" err="1" smtClean="0"/>
              <a:t>д</a:t>
            </a:r>
            <a:r>
              <a:rPr lang="ru-RU" sz="2400" dirty="0" smtClean="0"/>
              <a:t>/с, школа, новая пища, новые люди)</a:t>
            </a:r>
          </a:p>
          <a:p>
            <a:pPr algn="just"/>
            <a:r>
              <a:rPr lang="ru-RU" sz="2400" dirty="0" smtClean="0"/>
              <a:t>Помогать подружиться с другими детьми </a:t>
            </a:r>
          </a:p>
          <a:p>
            <a:pPr algn="just"/>
            <a:r>
              <a:rPr lang="ru-RU" sz="2400" dirty="0" smtClean="0"/>
              <a:t>«Предупреждать» обидчивость, боязливость</a:t>
            </a:r>
          </a:p>
          <a:p>
            <a:pPr algn="just"/>
            <a:r>
              <a:rPr lang="ru-RU" sz="2400" dirty="0" smtClean="0"/>
              <a:t>«Мягкие», не соревновательные игры</a:t>
            </a:r>
          </a:p>
          <a:p>
            <a:pPr algn="just"/>
            <a:r>
              <a:rPr lang="ru-RU" sz="2400" dirty="0" smtClean="0"/>
              <a:t>Игры с мягкими игрушками, домашними животными</a:t>
            </a:r>
          </a:p>
          <a:p>
            <a:pPr algn="just"/>
            <a:r>
              <a:rPr lang="ru-RU" sz="2400" dirty="0" smtClean="0"/>
              <a:t>Игры с водой</a:t>
            </a:r>
          </a:p>
          <a:p>
            <a:pPr algn="just"/>
            <a:r>
              <a:rPr lang="ru-RU" sz="2400" dirty="0" smtClean="0"/>
              <a:t>Рисование, лепка</a:t>
            </a:r>
          </a:p>
          <a:p>
            <a:pPr algn="just"/>
            <a:r>
              <a:rPr lang="ru-RU" sz="2400" dirty="0" smtClean="0"/>
              <a:t>Игры с мячом, упражнения со скакалкой, обручем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Темперамент в картинках </a:t>
            </a:r>
          </a:p>
          <a:p>
            <a:pPr algn="ctr">
              <a:buNone/>
            </a:pPr>
            <a:r>
              <a:rPr lang="ru-RU" b="1" dirty="0" err="1" smtClean="0">
                <a:solidFill>
                  <a:schemeClr val="accent6">
                    <a:lumMod val="25000"/>
                  </a:schemeClr>
                </a:solidFill>
              </a:rPr>
              <a:t>Херлуфа</a:t>
            </a: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25000"/>
                  </a:schemeClr>
                </a:solidFill>
              </a:rPr>
              <a:t>Бидструпа</a:t>
            </a:r>
            <a:endParaRPr lang="ru-RU" b="1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ide_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714356"/>
            <a:ext cx="8001056" cy="5457844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chemeClr val="accent6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accent6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628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>
                <a:solidFill>
                  <a:schemeClr val="bg1"/>
                </a:solidFill>
              </a:rPr>
              <a:t>Темперамент – это свойства нервной системы: сила процессов возбуждения, торможения, и подвижность нервной системы.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slide_3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500174"/>
            <a:ext cx="6786610" cy="474027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6"/>
                </a:solidFill>
                <a:latin typeface="+mn-lt"/>
              </a:rPr>
              <a:t>Темперамент характеризует:</a:t>
            </a:r>
            <a:endParaRPr lang="ru-RU" sz="3600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2400" dirty="0" smtClean="0"/>
              <a:t>эмоциональность;</a:t>
            </a:r>
          </a:p>
          <a:p>
            <a:pPr>
              <a:buFontTx/>
              <a:buChar char="-"/>
            </a:pPr>
            <a:r>
              <a:rPr lang="ru-RU" sz="2400" dirty="0" smtClean="0"/>
              <a:t>чувствительность;</a:t>
            </a:r>
          </a:p>
          <a:p>
            <a:pPr>
              <a:buFontTx/>
              <a:buChar char="-"/>
            </a:pPr>
            <a:r>
              <a:rPr lang="ru-RU" sz="2400" dirty="0" smtClean="0"/>
              <a:t>активность;</a:t>
            </a:r>
          </a:p>
          <a:p>
            <a:pPr>
              <a:buFontTx/>
              <a:buChar char="-"/>
            </a:pPr>
            <a:r>
              <a:rPr lang="ru-RU" sz="2400" dirty="0" smtClean="0"/>
              <a:t>энергичность;</a:t>
            </a:r>
          </a:p>
          <a:p>
            <a:pPr>
              <a:buFontTx/>
              <a:buChar char="-"/>
            </a:pPr>
            <a:r>
              <a:rPr lang="ru-RU" sz="2400" dirty="0" smtClean="0"/>
              <a:t>манеру поведения</a:t>
            </a:r>
          </a:p>
          <a:p>
            <a:pPr algn="ctr"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От темперамента не зависят:</a:t>
            </a:r>
          </a:p>
          <a:p>
            <a:pPr algn="just">
              <a:buFontTx/>
              <a:buChar char="-"/>
            </a:pPr>
            <a:endParaRPr lang="ru-RU" sz="2400" dirty="0" smtClean="0"/>
          </a:p>
          <a:p>
            <a:pPr algn="just">
              <a:buFontTx/>
              <a:buChar char="-"/>
            </a:pPr>
            <a:r>
              <a:rPr lang="ru-RU" sz="2400" dirty="0" smtClean="0"/>
              <a:t>увлечения;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взгляды;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воспитанность;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уровень интеллекта</a:t>
            </a:r>
          </a:p>
          <a:p>
            <a:pPr algn="just">
              <a:buNone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ангвиник картин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500042"/>
            <a:ext cx="8072494" cy="550072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Положительные черты: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общительность;</a:t>
            </a:r>
          </a:p>
          <a:p>
            <a:pPr>
              <a:buFontTx/>
              <a:buChar char="-"/>
            </a:pPr>
            <a:r>
              <a:rPr lang="ru-RU" sz="2400" dirty="0" smtClean="0"/>
              <a:t>а</a:t>
            </a:r>
            <a:r>
              <a:rPr lang="ru-RU" sz="2400" dirty="0" smtClean="0"/>
              <a:t>ктивность;</a:t>
            </a:r>
          </a:p>
          <a:p>
            <a:pPr>
              <a:buFontTx/>
              <a:buChar char="-"/>
            </a:pPr>
            <a:r>
              <a:rPr lang="ru-RU" sz="2400" dirty="0" smtClean="0"/>
              <a:t>о</a:t>
            </a:r>
            <a:r>
              <a:rPr lang="ru-RU" sz="2400" dirty="0" smtClean="0"/>
              <a:t>тзывчивость;</a:t>
            </a:r>
          </a:p>
          <a:p>
            <a:pPr>
              <a:buFontTx/>
              <a:buChar char="-"/>
            </a:pPr>
            <a:r>
              <a:rPr lang="ru-RU" sz="2400" dirty="0" smtClean="0"/>
              <a:t>ж</a:t>
            </a:r>
            <a:r>
              <a:rPr lang="ru-RU" sz="2400" dirty="0" smtClean="0"/>
              <a:t>изнерадостность;</a:t>
            </a:r>
          </a:p>
          <a:p>
            <a:pPr>
              <a:buFontTx/>
              <a:buChar char="-"/>
            </a:pPr>
            <a:r>
              <a:rPr lang="ru-RU" sz="2400" dirty="0" smtClean="0"/>
              <a:t>открытость</a:t>
            </a:r>
          </a:p>
          <a:p>
            <a:pPr algn="ctr">
              <a:buNone/>
            </a:pPr>
            <a:r>
              <a:rPr lang="ru-RU" sz="2400" b="1" dirty="0" smtClean="0"/>
              <a:t>Отрицательные черты: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поспешность в решениях;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несобранность;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л</a:t>
            </a:r>
            <a:r>
              <a:rPr lang="ru-RU" sz="2400" dirty="0" smtClean="0"/>
              <a:t>егкомысленность;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б</a:t>
            </a:r>
            <a:r>
              <a:rPr lang="ru-RU" sz="2400" dirty="0" smtClean="0"/>
              <a:t>еспечность;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поверхностность</a:t>
            </a:r>
          </a:p>
          <a:p>
            <a:pPr algn="just">
              <a:buFontTx/>
              <a:buChar char="-"/>
            </a:pPr>
            <a:endParaRPr lang="ru-RU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Рекомендации, занятия, игры: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Соблюдение режима дня (питание, сон, полноценная активность)</a:t>
            </a:r>
          </a:p>
          <a:p>
            <a:r>
              <a:rPr lang="ru-RU" sz="2400" dirty="0" smtClean="0"/>
              <a:t>Необходима частая смена деятельности и удерживание внимания с помощью:</a:t>
            </a:r>
          </a:p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i="1" dirty="0" smtClean="0"/>
              <a:t>- Чтения книг</a:t>
            </a:r>
          </a:p>
          <a:p>
            <a:pPr algn="ctr">
              <a:buNone/>
            </a:pPr>
            <a:r>
              <a:rPr lang="ru-RU" sz="2400" i="1" dirty="0" smtClean="0"/>
              <a:t>- Сочинения историй</a:t>
            </a:r>
          </a:p>
          <a:p>
            <a:pPr algn="ctr">
              <a:buNone/>
            </a:pPr>
            <a:r>
              <a:rPr lang="ru-RU" sz="2400" i="1" dirty="0" smtClean="0"/>
              <a:t>- Собирания конструктора</a:t>
            </a:r>
          </a:p>
          <a:p>
            <a:pPr algn="ctr">
              <a:buNone/>
            </a:pPr>
            <a:r>
              <a:rPr lang="ru-RU" sz="2400" i="1" dirty="0" smtClean="0"/>
              <a:t>- Просмотра познавательных программ</a:t>
            </a:r>
          </a:p>
          <a:p>
            <a:pPr algn="ctr">
              <a:buNone/>
            </a:pPr>
            <a:r>
              <a:rPr lang="ru-RU" sz="2400" i="1" dirty="0" smtClean="0"/>
              <a:t>- Подвижных игр</a:t>
            </a:r>
          </a:p>
          <a:p>
            <a:pPr algn="ctr">
              <a:buNone/>
            </a:pPr>
            <a:r>
              <a:rPr lang="ru-RU" sz="2400" i="1" dirty="0" smtClean="0"/>
              <a:t>- Игр с водой и песком</a:t>
            </a:r>
            <a:endParaRPr lang="ru-RU" sz="24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холерик кар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428604"/>
            <a:ext cx="8143932" cy="574359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Положительные черты: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и</a:t>
            </a:r>
            <a:r>
              <a:rPr lang="ru-RU" sz="2800" dirty="0" smtClean="0"/>
              <a:t>нициативность;</a:t>
            </a:r>
          </a:p>
          <a:p>
            <a:r>
              <a:rPr lang="ru-RU" sz="2800" dirty="0" smtClean="0"/>
              <a:t>п</a:t>
            </a:r>
            <a:r>
              <a:rPr lang="ru-RU" sz="2800" dirty="0" smtClean="0"/>
              <a:t>ринципиальность;</a:t>
            </a:r>
          </a:p>
          <a:p>
            <a:r>
              <a:rPr lang="ru-RU" sz="2800" dirty="0" smtClean="0"/>
              <a:t>любознательность</a:t>
            </a:r>
          </a:p>
          <a:p>
            <a:pPr algn="ctr">
              <a:buNone/>
            </a:pPr>
            <a:endParaRPr lang="ru-RU" sz="2800" b="1" i="1" dirty="0" smtClean="0"/>
          </a:p>
          <a:p>
            <a:pPr algn="ctr">
              <a:buNone/>
            </a:pPr>
            <a:r>
              <a:rPr lang="ru-RU" sz="2800" b="1" i="1" dirty="0" smtClean="0"/>
              <a:t>Отрицательные черты: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раздражительность;</a:t>
            </a:r>
          </a:p>
          <a:p>
            <a:pPr algn="just">
              <a:buFontTx/>
              <a:buChar char="-"/>
            </a:pPr>
            <a:r>
              <a:rPr lang="ru-RU" sz="2800" dirty="0" err="1" smtClean="0"/>
              <a:t>а</a:t>
            </a:r>
            <a:r>
              <a:rPr lang="ru-RU" sz="2800" dirty="0" err="1" smtClean="0"/>
              <a:t>ффективность</a:t>
            </a:r>
            <a:r>
              <a:rPr lang="ru-RU" sz="2800" dirty="0" smtClean="0"/>
              <a:t>;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у</a:t>
            </a:r>
            <a:r>
              <a:rPr lang="ru-RU" sz="2800" dirty="0" smtClean="0"/>
              <a:t>прямство;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и</a:t>
            </a:r>
            <a:r>
              <a:rPr lang="ru-RU" sz="2800" dirty="0" smtClean="0"/>
              <a:t>мпульсивность;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конфликтность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362</Words>
  <PresentationFormat>Экран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Литейная</vt:lpstr>
      <vt:lpstr>Слайд 1</vt:lpstr>
      <vt:lpstr>   </vt:lpstr>
      <vt:lpstr>   </vt:lpstr>
      <vt:lpstr>Темперамент характеризует:</vt:lpstr>
      <vt:lpstr>Слайд 5</vt:lpstr>
      <vt:lpstr>Положительные черты:</vt:lpstr>
      <vt:lpstr>Рекомендации, занятия, игры:</vt:lpstr>
      <vt:lpstr>Слайд 8</vt:lpstr>
      <vt:lpstr>Положительные черты:</vt:lpstr>
      <vt:lpstr>Рекомендации, занятия, игры:</vt:lpstr>
      <vt:lpstr>Слайд 11</vt:lpstr>
      <vt:lpstr>Положительные черты:</vt:lpstr>
      <vt:lpstr>Рекомендации, занятия, игры:</vt:lpstr>
      <vt:lpstr>Слайд 14</vt:lpstr>
      <vt:lpstr>Положительные черты:</vt:lpstr>
      <vt:lpstr>Рекомендации, занятия, игры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Дс31</dc:creator>
  <cp:lastModifiedBy>Дс31</cp:lastModifiedBy>
  <cp:revision>16</cp:revision>
  <dcterms:created xsi:type="dcterms:W3CDTF">2022-12-07T12:59:52Z</dcterms:created>
  <dcterms:modified xsi:type="dcterms:W3CDTF">2022-12-12T12:43:07Z</dcterms:modified>
</cp:coreProperties>
</file>