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5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1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1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69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5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8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25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41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5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9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1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3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1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4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2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CC5BAE4-D0FF-4DF0-B973-D9EFCF441B6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B8FF330-7EA5-47B1-8457-55676E87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216152"/>
            <a:ext cx="8825658" cy="3561229"/>
          </a:xfrm>
        </p:spPr>
        <p:txBody>
          <a:bodyPr/>
          <a:lstStyle/>
          <a:p>
            <a:pPr algn="ctr"/>
            <a:r>
              <a:rPr lang="ru-RU" b="1" dirty="0" smtClean="0"/>
              <a:t>«Коммуникативная культура педагогического общения с родителями»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31494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Мастер-класс </a:t>
            </a:r>
          </a:p>
          <a:p>
            <a:pPr algn="ctr"/>
            <a:r>
              <a:rPr lang="ru-RU" dirty="0" smtClean="0"/>
              <a:t>Выполнила </a:t>
            </a:r>
            <a:r>
              <a:rPr lang="ru-RU" smtClean="0"/>
              <a:t>: </a:t>
            </a:r>
            <a:r>
              <a:rPr lang="ru-RU" smtClean="0"/>
              <a:t>педагог-психолог </a:t>
            </a:r>
            <a:r>
              <a:rPr lang="ru-RU" dirty="0" smtClean="0"/>
              <a:t>Радченко Г.Ю.</a:t>
            </a:r>
          </a:p>
          <a:p>
            <a:pPr algn="ctr"/>
            <a:r>
              <a:rPr lang="ru-RU" dirty="0" smtClean="0"/>
              <a:t>Невинномысск,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46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«Конфликтные ситуации»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990052"/>
              </p:ext>
            </p:extLst>
          </p:nvPr>
        </p:nvGraphicFramePr>
        <p:xfrm>
          <a:off x="621792" y="2285999"/>
          <a:ext cx="10707624" cy="4187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812"/>
                <a:gridCol w="5353812"/>
              </a:tblGrid>
              <a:tr h="898524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Выяснение того, как родитель воспринимает конфликт.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Пожалуйста, расскажите мне, как впредь можно избежать подобных ситуаций с Вашей точки зрения, мне важно знать Ваше мнение.</a:t>
                      </a:r>
                      <a:endParaRPr lang="ru-RU" sz="1400" dirty="0"/>
                    </a:p>
                  </a:txBody>
                  <a:tcPr/>
                </a:tc>
              </a:tr>
              <a:tr h="695519"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Чёткая формулировка предмета обсуждения, т. е. то, из-за чего возник конфликт.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 ли я поняла, что для Вас очень важно, чтобы у ребенка после прогулки вещи всегда оставался чистыми?</a:t>
                      </a:r>
                      <a:endParaRPr lang="ru-RU" sz="1400" dirty="0"/>
                    </a:p>
                  </a:txBody>
                  <a:tcPr/>
                </a:tc>
              </a:tr>
              <a:tr h="2557335"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Установление вопросов, по которым Вы с родителем имеете одинаковые взгляды, а по каким - ваши мнения расходятся.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 согласны, что детям нужно прививать правила поведения, в том числе на прогулке, как можно раньше? Возникающее у них желание к познанию мира стоит всячески поддерживать, ведь так? Детям важно пощупать и тщательно рассмотреть каждый новый предмет, который попадает в их поле зрения. Таким образом дети знакомятся с окружающим миром. И если даже в результате этого одежда будет испачкана, стоит ли мешать ребенку познавать окружающий мир?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11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«Конфликтные ситуации»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546974"/>
              </p:ext>
            </p:extLst>
          </p:nvPr>
        </p:nvGraphicFramePr>
        <p:xfrm>
          <a:off x="585216" y="2267712"/>
          <a:ext cx="11036808" cy="449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004"/>
                <a:gridCol w="6752804"/>
              </a:tblGrid>
              <a:tr h="993203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содержания конфликта, избавленное от эмоциональных характеристик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Поэтому мы с Вами должны думать, как, сделать так, чтобы ребенок мог играть на прогулке, познавал окружающий мир, но в тоже, оставался опрятным.</a:t>
                      </a:r>
                      <a:endParaRPr lang="ru-RU" sz="1400" dirty="0"/>
                    </a:p>
                  </a:txBody>
                  <a:tcPr/>
                </a:tc>
              </a:tr>
              <a:tr h="1886496"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Поиск общего решения проблемы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мы с Вами сможем сделать для этого? Уделять больше внимания моему сыну во время прогулки хорошо, я с Вами согласна, но это не даст 100% гарантии, что Ваш сын не испачкается. Предлагаю Вам принести запасные вещи, которые будет одевать ребенок на прогулку. А еще мы Вас попросим дома, когда вы гуляете на площадке, либо в парке предоставлять ребенку, как можно больше самостоятельности и не ограничивать его в познание мира, и если он запачкается не ругать его.</a:t>
                      </a:r>
                      <a:endParaRPr lang="ru-RU" sz="1400" dirty="0"/>
                    </a:p>
                  </a:txBody>
                  <a:tcPr/>
                </a:tc>
              </a:tr>
              <a:tr h="1619149"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совместного «коммюнике», в котором устно или письменно будет зафиксировано, что обе стороны, участвующие в конфликте, признают решение приемлемым и обязуются его выполнять.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Хорошо я обязательно принесу запасные вещи для прогулки моего ребенка. - А мы со своей стороны сделаем все возможное, чтобы ребенок познавал окружающий мир, но был более опрятным. Я надеюсь наша проблема решена? -Да я тоже так думаю. - Это очень хорошо, ведь для достижения желаемого результата – необходимо наше с Вами тесное взаимодействие. - До свидания. - Всего доброго, до завтра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75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Ситуация № 1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69" y="2441448"/>
            <a:ext cx="5559552" cy="3813048"/>
          </a:xfrm>
        </p:spPr>
      </p:pic>
    </p:spTree>
    <p:extLst>
      <p:ext uri="{BB962C8B-B14F-4D97-AF65-F5344CB8AC3E}">
        <p14:creationId xmlns:p14="http://schemas.microsoft.com/office/powerpoint/2010/main" val="379981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Ситуация № 2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25" y="2603500"/>
            <a:ext cx="4983480" cy="3751580"/>
          </a:xfrm>
        </p:spPr>
      </p:pic>
    </p:spTree>
    <p:extLst>
      <p:ext uri="{BB962C8B-B14F-4D97-AF65-F5344CB8AC3E}">
        <p14:creationId xmlns:p14="http://schemas.microsoft.com/office/powerpoint/2010/main" val="296012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Ситуация № 3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77" y="2252472"/>
            <a:ext cx="3446116" cy="382219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6" y="2459736"/>
            <a:ext cx="5048661" cy="361492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2" y="3657600"/>
            <a:ext cx="1965960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4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Ситуация  № 4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94" y="3118104"/>
            <a:ext cx="2423626" cy="273868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23" y="2843783"/>
            <a:ext cx="4349496" cy="31089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3118103"/>
            <a:ext cx="3468624" cy="28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8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Ситуация № 5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3" y="2478024"/>
            <a:ext cx="3611880" cy="4105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2596896"/>
            <a:ext cx="3235311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Эффективные принципы общения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1. Принцип гуманизма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2. Принцип целостности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3. Принцип помощи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4. Принцип включения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5. Принцип сотрудничества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28" y="2395728"/>
            <a:ext cx="4718304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2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298448"/>
            <a:ext cx="4351025" cy="3663021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563625"/>
            <a:ext cx="5111496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7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мастер-класса: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1. </a:t>
            </a:r>
            <a:r>
              <a:rPr lang="ru-RU" b="1" dirty="0" smtClean="0"/>
              <a:t>  Повысить </a:t>
            </a:r>
            <a:r>
              <a:rPr lang="ru-RU" b="1" dirty="0"/>
              <a:t>уровень коммуникативной культуры общения педагогов ДОУ в вопросах взаимодействия с семьями воспитанников. </a:t>
            </a:r>
          </a:p>
          <a:p>
            <a:r>
              <a:rPr lang="ru-RU" b="1" dirty="0"/>
              <a:t>2</a:t>
            </a:r>
            <a:r>
              <a:rPr lang="ru-RU" b="1" dirty="0" smtClean="0"/>
              <a:t>.   </a:t>
            </a:r>
            <a:r>
              <a:rPr lang="ru-RU" b="1" dirty="0"/>
              <a:t>Обратить внимание на специфику диалогического высказывания в общении с родителями и на важность построения конструктивного диалога. </a:t>
            </a:r>
          </a:p>
          <a:p>
            <a:r>
              <a:rPr lang="ru-RU" b="1" dirty="0"/>
              <a:t>3</a:t>
            </a:r>
            <a:r>
              <a:rPr lang="ru-RU" b="1" dirty="0" smtClean="0"/>
              <a:t>.   </a:t>
            </a:r>
            <a:r>
              <a:rPr lang="ru-RU" b="1" dirty="0"/>
              <a:t>Определить основные принципы общения, способствующие эффективному диалогу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220620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266612"/>
          </a:xfrm>
        </p:spPr>
        <p:txBody>
          <a:bodyPr/>
          <a:lstStyle/>
          <a:p>
            <a:pPr algn="ctr"/>
            <a:r>
              <a:rPr lang="ru-RU" b="1" dirty="0" smtClean="0"/>
              <a:t>Упражнение «Общение с родителями»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" y="2624328"/>
            <a:ext cx="10232136" cy="3767328"/>
          </a:xfrm>
        </p:spPr>
      </p:pic>
    </p:spTree>
    <p:extLst>
      <p:ext uri="{BB962C8B-B14F-4D97-AF65-F5344CB8AC3E}">
        <p14:creationId xmlns:p14="http://schemas.microsoft.com/office/powerpoint/2010/main" val="138527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371600"/>
            <a:ext cx="8825658" cy="3405781"/>
          </a:xfrm>
        </p:spPr>
        <p:txBody>
          <a:bodyPr/>
          <a:lstStyle/>
          <a:p>
            <a:r>
              <a:rPr lang="ru-RU" sz="3200" i="1" dirty="0" smtClean="0"/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 должна как можно чаще предоставлять родителям возможность самим принимать решения.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мне нужно настоять на своей позиции или мнении.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Установки общения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60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меня должны уважать.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 должна завоевать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уважение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Установки общения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64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261872"/>
            <a:ext cx="8825658" cy="3515509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я должна быть в центре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внимания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необходимо держаться в тени, но знать, что работа идет.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Установки общения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89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298448"/>
            <a:ext cx="8825658" cy="3478933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 считаю, что кредит доверия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должен накапливаться.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 всегда авансирую доверие родителям.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Установки общения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5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самообладания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1154954" y="2679192"/>
            <a:ext cx="3050438" cy="334786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1. «выбор</a:t>
            </a:r>
            <a:r>
              <a:rPr lang="ru-RU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, а не </a:t>
            </a:r>
            <a:r>
              <a:rPr lang="ru-RU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 запрет»</a:t>
            </a:r>
          </a:p>
          <a:p>
            <a:pPr algn="ctr"/>
            <a:endParaRPr lang="ru-RU" sz="28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/>
            <a:r>
              <a:rPr lang="ru-RU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2. Управляйте формой, а не содержанием.</a:t>
            </a:r>
          </a:p>
          <a:p>
            <a:endParaRPr lang="ru-RU" sz="2800" i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ru-RU" sz="28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ru-RU" sz="2800" i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4570172" y="2834639"/>
            <a:ext cx="3050438" cy="3192417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3. Не доводите до максимума</a:t>
            </a:r>
          </a:p>
          <a:p>
            <a:endParaRPr lang="ru-RU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4. Я- воспитатель</a:t>
            </a:r>
          </a:p>
          <a:p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5.Пунктуальность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r="17685"/>
          <a:stretch>
            <a:fillRect/>
          </a:stretch>
        </p:blipFill>
        <p:spPr>
          <a:xfrm>
            <a:off x="7827265" y="2340864"/>
            <a:ext cx="3977640" cy="3822191"/>
          </a:xfrm>
        </p:spPr>
      </p:pic>
    </p:spTree>
    <p:extLst>
      <p:ext uri="{BB962C8B-B14F-4D97-AF65-F5344CB8AC3E}">
        <p14:creationId xmlns:p14="http://schemas.microsoft.com/office/powerpoint/2010/main" val="8266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«Конфликтные ситуации»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560214"/>
              </p:ext>
            </p:extLst>
          </p:nvPr>
        </p:nvGraphicFramePr>
        <p:xfrm>
          <a:off x="1155700" y="2603500"/>
          <a:ext cx="882491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7"/>
                <a:gridCol w="44124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Признание чувств, которые собеседник испытывает.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вижу, что вы очень расстроены тем, что, ребенок запачкал штаны и Вас беспокоит вопрос как вести ребенка домой в таком виде.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Установление границ допустимого.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готова поговорить с Вами на эту тему, но делать мне замечания при детях недопустимо, поэтому я прошу Вас не высказывать свои претензии в присутствии детей.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Демонстрация понимания роли родителя в воспитании ребенка.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понимаю, что Вы заботитесь о внешнем виде ребенка.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359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243</TotalTime>
  <Words>612</Words>
  <Application>Microsoft Office PowerPoint</Application>
  <PresentationFormat>Широкоэкранный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Ион (конференц-зал)</vt:lpstr>
      <vt:lpstr>«Коммуникативная культура педагогического общения с родителями»</vt:lpstr>
      <vt:lpstr>Цели мастер-класса:</vt:lpstr>
      <vt:lpstr>Упражнение «Общение с родителями»</vt:lpstr>
      <vt:lpstr> 1.    А) я должна как можно чаще предоставлять родителям возможность самим принимать решения.         Б) мне нужно настоять на своей позиции или мнении. </vt:lpstr>
      <vt:lpstr>2.       А) меня должны уважать.     Б) я должна завоевать    уважение. </vt:lpstr>
      <vt:lpstr>3.   А) я должна быть в центре     внимания.             Б) необходимо держаться в тени, но знать, что работа идет. </vt:lpstr>
      <vt:lpstr>4.     А) я считаю, что кредит доверия    должен накапливаться.          Б) я всегда авансирую доверие родителям.</vt:lpstr>
      <vt:lpstr>Правила самообладания</vt:lpstr>
      <vt:lpstr>«Конфликтные ситуации»</vt:lpstr>
      <vt:lpstr>«Конфликтные ситуации»</vt:lpstr>
      <vt:lpstr>«Конфликтные ситуации»</vt:lpstr>
      <vt:lpstr>Ситуация № 1</vt:lpstr>
      <vt:lpstr>Ситуация № 2</vt:lpstr>
      <vt:lpstr>Ситуация № 3</vt:lpstr>
      <vt:lpstr>Ситуация  № 4</vt:lpstr>
      <vt:lpstr>Ситуация № 5</vt:lpstr>
      <vt:lpstr>Эффективные принципы общения</vt:lpstr>
      <vt:lpstr>Спасибо за внимание!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«Коммуникативная культура педагогического общения с родителями»</dc:title>
  <dc:creator>Учетная запись Майкрософт</dc:creator>
  <cp:lastModifiedBy>Учетная запись Майкрософт</cp:lastModifiedBy>
  <cp:revision>18</cp:revision>
  <dcterms:created xsi:type="dcterms:W3CDTF">2022-01-22T15:34:31Z</dcterms:created>
  <dcterms:modified xsi:type="dcterms:W3CDTF">2022-01-28T05:24:03Z</dcterms:modified>
</cp:coreProperties>
</file>