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7" r:id="rId2"/>
    <p:sldId id="261" r:id="rId3"/>
    <p:sldId id="260" r:id="rId4"/>
    <p:sldId id="298" r:id="rId5"/>
    <p:sldId id="299" r:id="rId6"/>
    <p:sldId id="266" r:id="rId7"/>
    <p:sldId id="264" r:id="rId8"/>
    <p:sldId id="265" r:id="rId9"/>
    <p:sldId id="268" r:id="rId10"/>
    <p:sldId id="269" r:id="rId11"/>
    <p:sldId id="271" r:id="rId12"/>
    <p:sldId id="272" r:id="rId13"/>
    <p:sldId id="294" r:id="rId14"/>
    <p:sldId id="293" r:id="rId15"/>
    <p:sldId id="297" r:id="rId16"/>
    <p:sldId id="291" r:id="rId17"/>
    <p:sldId id="280" r:id="rId18"/>
    <p:sldId id="277" r:id="rId19"/>
    <p:sldId id="285" r:id="rId20"/>
    <p:sldId id="281" r:id="rId21"/>
    <p:sldId id="283" r:id="rId22"/>
    <p:sldId id="286" r:id="rId23"/>
    <p:sldId id="287" r:id="rId24"/>
    <p:sldId id="289" r:id="rId25"/>
    <p:sldId id="290" r:id="rId26"/>
    <p:sldId id="29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4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5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048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43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5450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71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61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3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0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3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4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336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7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72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4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3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5CEE-5787-490F-A254-32DF129AD82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15D791-E450-46BE-AF9C-BE5A7D259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6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484094"/>
            <a:ext cx="8915399" cy="112955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НА ТЕМУ:</a:t>
            </a:r>
            <a:b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«ДАРЫ </a:t>
            </a:r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РУССКОЙ»</a:t>
            </a:r>
            <a:endParaRPr lang="ru-RU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9247506" y="5570353"/>
            <a:ext cx="8915399" cy="1126283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59" y="1801209"/>
            <a:ext cx="5856600" cy="41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39" y="447405"/>
            <a:ext cx="7815943" cy="58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83" y="1"/>
            <a:ext cx="8872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07" y="121025"/>
            <a:ext cx="9897034" cy="67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0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669" y="287383"/>
            <a:ext cx="9784080" cy="1058091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Кавказкие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минеральные воды – это крупнейший и старейший курортный  регион Российской Федерации. Свыше 130 минеральных источников и большие запасы иловой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рязи озера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Тамбукан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" y="2769326"/>
            <a:ext cx="6003358" cy="399723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21" y="1502229"/>
            <a:ext cx="5449823" cy="3892731"/>
          </a:xfrm>
        </p:spPr>
      </p:pic>
    </p:spTree>
    <p:extLst>
      <p:ext uri="{BB962C8B-B14F-4D97-AF65-F5344CB8AC3E}">
        <p14:creationId xmlns:p14="http://schemas.microsoft.com/office/powerpoint/2010/main" val="72662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50" y="0"/>
            <a:ext cx="4615542" cy="33296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3202962"/>
            <a:ext cx="5473336" cy="36550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9" y="151154"/>
            <a:ext cx="4036422" cy="3027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4" y="3402707"/>
            <a:ext cx="4607058" cy="34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74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756647" y="45719"/>
            <a:ext cx="8199324" cy="1460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всей страны приезжают люди укрепить свое здоровье. Минеральные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«Нарзан» и «Ессентуки» известны далеко за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пределами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Кавказа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4" y="1922931"/>
            <a:ext cx="5737372" cy="33440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33" y="2487516"/>
            <a:ext cx="5593459" cy="4195094"/>
          </a:xfrm>
        </p:spPr>
      </p:pic>
    </p:spTree>
    <p:extLst>
      <p:ext uri="{BB962C8B-B14F-4D97-AF65-F5344CB8AC3E}">
        <p14:creationId xmlns:p14="http://schemas.microsoft.com/office/powerpoint/2010/main" val="198027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56914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9824" y="376518"/>
            <a:ext cx="9554787" cy="122716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Машук — главный символ Пятигорска и жемчужина Северного Кавказа. Славится она, в первую очередь, расположенными на склонах минеральными источниками с целебной водой. Не случайно у ее подножия находится огромное количество санаториев и здравниц</a:t>
            </a:r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55" y="1951933"/>
            <a:ext cx="6010292" cy="40044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" y="1951933"/>
            <a:ext cx="5692971" cy="40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663" y="140785"/>
            <a:ext cx="10319657" cy="98262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провал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Пятигорске его глубина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2 м, температуру воды в нем – +26…+42 °C,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 за исследованиями 1856 года, проведенными комиссией минеральных источников, которую возглавил граф Н.М. Муравьев, подтвердили, что углекисло-серную воду можно использовать в лечебных целях как для питья, так и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6" y="1593668"/>
            <a:ext cx="5812084" cy="36706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5" y="2845394"/>
            <a:ext cx="5815696" cy="4012606"/>
          </a:xfrm>
        </p:spPr>
      </p:pic>
    </p:spTree>
    <p:extLst>
      <p:ext uri="{BB962C8B-B14F-4D97-AF65-F5344CB8AC3E}">
        <p14:creationId xmlns:p14="http://schemas.microsoft.com/office/powerpoint/2010/main" val="233022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1" y="91440"/>
            <a:ext cx="9336178" cy="130628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вот вода-хамелеон: то она бирюзовая, то ярко-зеленая, то голубая, то ярко-синяя, то серая и совсем невпечатляющая, а бывает и совсем прозрачная. Но в любом случае, присмотревшись к водной глади, все замечали, что со дна поднимаются пузырьки, причем в разных местах степень их интенсивности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неодинакова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6" y="1227909"/>
            <a:ext cx="10646230" cy="5617027"/>
          </a:xfrm>
        </p:spPr>
      </p:pic>
    </p:spTree>
    <p:extLst>
      <p:ext uri="{BB962C8B-B14F-4D97-AF65-F5344CB8AC3E}">
        <p14:creationId xmlns:p14="http://schemas.microsoft.com/office/powerpoint/2010/main" val="375508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3" y="3311434"/>
            <a:ext cx="4728754" cy="3546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11434"/>
            <a:ext cx="5266085" cy="3546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51" y="91440"/>
            <a:ext cx="4826324" cy="32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7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418113" y="220698"/>
            <a:ext cx="8911687" cy="128089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люди не понимали, что огромное отверстие в высокого стоящей скале образовалось в результате воздействия ветра, солнца, перепадов температур и дождей, поэтому к Кольцо-горе относились как к необычному, священному месту, и о нем слагали предания и легенды.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5" y="2043953"/>
            <a:ext cx="5530599" cy="43362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69" y="2043953"/>
            <a:ext cx="5527214" cy="4336210"/>
          </a:xfrm>
        </p:spPr>
      </p:pic>
    </p:spTree>
    <p:extLst>
      <p:ext uri="{BB962C8B-B14F-4D97-AF65-F5344CB8AC3E}">
        <p14:creationId xmlns:p14="http://schemas.microsoft.com/office/powerpoint/2010/main" val="188713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77471" y="1156447"/>
            <a:ext cx="10717305" cy="5081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Самая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известная легенда относится к распространенному у народов Северного Кавказа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нартскому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эпосу. Она рассказывает о бесстрашном воине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Арафе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которого был верный конь. Однажды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четырехногий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спутник воина заговорил человеческим языком и предупредил хозяина, что на его народ нападут злые джинны.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хотел сразу же броситься в бой, чтобы остановить захватчиков. Но конь остановил его и объяснил, что для победы нужно прежде закалить сердце и получить магическую силу.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его совету смелый воин начал перескакивать через высокую Кольцо-гору. Два раза копыта коня цеплялись за камни, всадник падал, и только с третьего раза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Арафу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удалось осуществить задуманное. Это произошло, когда воин полностью сосредоточился на цели и перестал думать о своей семье. После непростых испытаний сердце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Арафа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крепким, и он сумел одержать победу над джиннами.</a:t>
            </a:r>
          </a:p>
        </p:txBody>
      </p:sp>
    </p:spTree>
    <p:extLst>
      <p:ext uri="{BB962C8B-B14F-4D97-AF65-F5344CB8AC3E}">
        <p14:creationId xmlns:p14="http://schemas.microsoft.com/office/powerpoint/2010/main" val="378541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3" y="666206"/>
            <a:ext cx="10835638" cy="6191793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8823" y="-52251"/>
            <a:ext cx="11508378" cy="71845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Эльбрус - высочайшая гора в Европе. Высота 5642м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93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94" y="0"/>
            <a:ext cx="1099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0" y="0"/>
            <a:ext cx="107637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4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777" y="10156"/>
            <a:ext cx="10737668" cy="128089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Домбай - это не просто популярный горнолыжный курорт России, но и уникальный заповедник, который посещают туристы со всего мира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зимний сезон Домбай привлекателен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горнолыжников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приезжают сюда не только отдыхать, но и тренироваться, соревноваться. 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2" y="1291046"/>
            <a:ext cx="5930536" cy="380052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93" y="2704012"/>
            <a:ext cx="5918707" cy="4023360"/>
          </a:xfrm>
        </p:spPr>
      </p:pic>
    </p:spTree>
    <p:extLst>
      <p:ext uri="{BB962C8B-B14F-4D97-AF65-F5344CB8AC3E}">
        <p14:creationId xmlns:p14="http://schemas.microsoft.com/office/powerpoint/2010/main" val="167382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3" y="117566"/>
            <a:ext cx="11733350" cy="669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87" y="937100"/>
            <a:ext cx="10219765" cy="592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4706" y="94129"/>
            <a:ext cx="969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прошлом году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рекордный урожай зерна - 9,1 млн т.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0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22" y="2138082"/>
            <a:ext cx="6120578" cy="47199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7" y="67234"/>
            <a:ext cx="6091518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4" y="134471"/>
            <a:ext cx="10179423" cy="6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09" y="0"/>
            <a:ext cx="9794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1" y="377862"/>
            <a:ext cx="9271927" cy="61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5" y="71654"/>
            <a:ext cx="8861612" cy="66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6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1"/>
            <a:ext cx="9117106" cy="68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567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365</TotalTime>
  <Words>247</Words>
  <Application>Microsoft Office PowerPoint</Application>
  <PresentationFormat>Широкоэкранный</PresentationFormat>
  <Paragraphs>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Montserrat</vt:lpstr>
      <vt:lpstr>Times New Roman</vt:lpstr>
      <vt:lpstr>Wingdings 3</vt:lpstr>
      <vt:lpstr>Легкий дым</vt:lpstr>
      <vt:lpstr>ПРЕЗЕНТАЦИЯ НА ТЕМУ:  «ДАРЫ ЗЕМЛИ РУССКОЙ»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Кавказкие минеральные воды – это крупнейший и старейший курортный  регион Российской Федерации. Свыше 130 минеральных источников и большие запасы иловой грязи озера Тамбукан</vt:lpstr>
      <vt:lpstr>Презентация PowerPoint</vt:lpstr>
      <vt:lpstr> Со всей страны приезжают люди укрепить свое здоровье. Минеральные воды «Нарзан» и «Ессентуки» известны далеко за пределами Кавказа </vt:lpstr>
      <vt:lpstr>Презентация PowerPoint</vt:lpstr>
      <vt:lpstr>Гора Машук — главный символ Пятигорска и жемчужина Северного Кавказа. Славится она, в первую очередь, расположенными на склонах минеральными источниками с целебной водой. Не случайно у ее подножия находится огромное количество санаториев и здравниц</vt:lpstr>
      <vt:lpstr>Озеро провал в Пятигорске его глубина – около 2 м, температуру воды в нем – +26…+42 °C,  Вслед за исследованиями 1856 года, проведенными комиссией минеральных источников, которую возглавил граф Н.М. Муравьев, подтвердили, что углекисло-серную воду можно использовать в лечебных целях как для питья, так и для купания.</vt:lpstr>
      <vt:lpstr>Такая вот вода-хамелеон: то она бирюзовая, то ярко-зеленая, то голубая, то ярко-синяя, то серая и совсем невпечатляющая, а бывает и совсем прозрачная. Но в любом случае, присмотревшись к водной глади, все замечали, что со дна поднимаются пузырьки, причем в разных местах степень их интенсивности неодинакова</vt:lpstr>
      <vt:lpstr>Раньше люди не понимали, что огромное отверстие в высокого стоящей скале образовалось в результате воздействия ветра, солнца, перепадов температур и дождей, поэтому к Кольцо-горе относились как к необычному, священному месту, и о нем слагали предания и легенды. </vt:lpstr>
      <vt:lpstr>Презентация PowerPoint</vt:lpstr>
      <vt:lpstr>Гора Эльбрус - высочайшая гора в Европе. Высота 5642м</vt:lpstr>
      <vt:lpstr>Презентация PowerPoint</vt:lpstr>
      <vt:lpstr>Презентация PowerPoint</vt:lpstr>
      <vt:lpstr>Домбай - это не просто популярный горнолыжный курорт России, но и уникальный заповедник, который посещают туристы со всего мира. В зимний сезон Домбай привлекателен для горнолыжников. Люди приезжают сюда не только отдыхать, но и тренироваться, соревноваться. 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Марина</cp:lastModifiedBy>
  <cp:revision>37</cp:revision>
  <dcterms:created xsi:type="dcterms:W3CDTF">2021-11-22T17:47:20Z</dcterms:created>
  <dcterms:modified xsi:type="dcterms:W3CDTF">2021-11-29T14:57:52Z</dcterms:modified>
</cp:coreProperties>
</file>