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7" r:id="rId8"/>
    <p:sldId id="268" r:id="rId9"/>
    <p:sldId id="266" r:id="rId10"/>
    <p:sldId id="270" r:id="rId11"/>
    <p:sldId id="271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13.12.2021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13.12.2021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13.12.2021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13.12.2021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13.12.2021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13.12.2021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lifehacker.ru/wp-content/uploads/2015/03/TSvetnoj-ris.jp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cdn.lifehacker.ru/wp-content/uploads/2015/03/Svirel-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cdn.lifehacker.ru/wp-content/uploads/2015/03/7894864414_60673a3e7d_z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lifehacker.ru/wp-content/uploads/2015/03/Avtomojka.jp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cdn.lifehacker.ru/wp-content/uploads/2015/03/2872321538_fba2304bf0_b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hyperlink" Target="https://cdn.lifehacker.ru/wp-content/uploads/2015/03/yajtso-dinozavr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/>
          <a:lstStyle/>
          <a:p>
            <a:r>
              <a:rPr lang="ru-RU" b="1" i="1" dirty="0" smtClean="0"/>
              <a:t>Чем занять ребенка дома?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Подготовил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воспитатель высшей категории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ГКДОУ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«ДС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№ 31 «Сказка» 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Великородная Е.И.</a:t>
            </a:r>
          </a:p>
          <a:p>
            <a:pPr algn="r" fontAlgn="auto">
              <a:spcAft>
                <a:spcPts val="0"/>
              </a:spcAft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енький домашний вулкан прямо у вас на кухне!⠀Это же просто бомба  ⠀Как часто у вас находится свободная минутка для своих золотых малышейЦелый день как белка в колесе. Убрать, приготовить, накормить, спат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1700808"/>
            <a:ext cx="4968551" cy="4779056"/>
          </a:xfrm>
        </p:spPr>
      </p:pic>
    </p:spTree>
    <p:extLst>
      <p:ext uri="{BB962C8B-B14F-4D97-AF65-F5344CB8AC3E}">
        <p14:creationId xmlns:p14="http://schemas.microsoft.com/office/powerpoint/2010/main" val="250224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44453702_262697999099690_6195043591386047224_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752" y="2060848"/>
            <a:ext cx="4525962" cy="4237931"/>
          </a:xfrm>
        </p:spPr>
      </p:pic>
    </p:spTree>
    <p:extLst>
      <p:ext uri="{BB962C8B-B14F-4D97-AF65-F5344CB8AC3E}">
        <p14:creationId xmlns:p14="http://schemas.microsoft.com/office/powerpoint/2010/main" val="29429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000250"/>
            <a:ext cx="3783335" cy="1000125"/>
          </a:xfrm>
        </p:spPr>
        <p:txBody>
          <a:bodyPr/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Рисование на бутербродах</a:t>
            </a:r>
            <a:br>
              <a:rPr lang="ru-RU" sz="3200" b="1" dirty="0" smtClean="0"/>
            </a:br>
            <a:endParaRPr lang="ru-RU" sz="3200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788022" y="1988840"/>
            <a:ext cx="378333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>Игры с разноцветным рисом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 smtClean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3468480" cy="291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www.momtastic.com/">
            <a:hlinkClick r:id="rId3" tooltip="&quot;&quot;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2" y="3175228"/>
            <a:ext cx="367241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6832"/>
            <a:ext cx="3888432" cy="1143000"/>
          </a:xfrm>
        </p:spPr>
        <p:txBody>
          <a:bodyPr/>
          <a:lstStyle/>
          <a:p>
            <a:r>
              <a:rPr lang="ru-RU" sz="3200" b="1" dirty="0"/>
              <a:t>Масса для лепки своими руками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932040" y="2058204"/>
            <a:ext cx="38884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dirty="0"/>
              <a:t>Настольные игры с печеньем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8"/>
          <a:stretch/>
        </p:blipFill>
        <p:spPr bwMode="auto">
          <a:xfrm>
            <a:off x="353273" y="3201204"/>
            <a:ext cx="3742433" cy="282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34" y="3284984"/>
            <a:ext cx="403183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892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916832"/>
            <a:ext cx="5040560" cy="1143000"/>
          </a:xfrm>
        </p:spPr>
        <p:txBody>
          <a:bodyPr/>
          <a:lstStyle/>
          <a:p>
            <a:r>
              <a:rPr lang="ru-RU" sz="2800" b="1" dirty="0"/>
              <a:t>Пластиковые шары и малярный скотч: активные игры дома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5076056" y="2069232"/>
            <a:ext cx="40679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/>
              <a:t>Самолёт из трубочки для коктейля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4085258" cy="307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68960"/>
            <a:ext cx="3960440" cy="307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614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32856"/>
            <a:ext cx="4608512" cy="926976"/>
          </a:xfrm>
        </p:spPr>
        <p:txBody>
          <a:bodyPr/>
          <a:lstStyle/>
          <a:p>
            <a:r>
              <a:rPr lang="ru-RU" sz="3200" b="1" dirty="0"/>
              <a:t>Свирель из трубочек для коктейлей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940424" y="1856460"/>
            <a:ext cx="4024064" cy="92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dirty="0"/>
              <a:t>Мыльные облака</a:t>
            </a:r>
            <a:r>
              <a:rPr lang="ru-RU" sz="3200" dirty="0"/>
              <a:t/>
            </a:r>
            <a:br>
              <a:rPr lang="ru-RU" sz="3200" dirty="0"/>
            </a:br>
            <a:endParaRPr lang="ru-RU" dirty="0"/>
          </a:p>
        </p:txBody>
      </p:sp>
      <p:pic>
        <p:nvPicPr>
          <p:cNvPr id="4" name="Рисунок 3" descr="krokotak.com">
            <a:hlinkClick r:id="rId2" tooltip="&quot;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3068960"/>
            <a:ext cx="352839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87796"/>
            <a:ext cx="4536504" cy="301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662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060848"/>
            <a:ext cx="5626968" cy="1143000"/>
          </a:xfrm>
        </p:spPr>
        <p:txBody>
          <a:bodyPr/>
          <a:lstStyle/>
          <a:p>
            <a:r>
              <a:rPr lang="ru-RU" sz="2800" b="1" dirty="0"/>
              <a:t>Альтернатива рогатке из пластикового стаканчика и воздушного шара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436096" y="2052866"/>
            <a:ext cx="381642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/>
              <a:t>Наклейки своими руками</a:t>
            </a:r>
            <a:endParaRPr lang="ru-RU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6992"/>
            <a:ext cx="3581202" cy="259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35268"/>
            <a:ext cx="3941242" cy="261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470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04864"/>
            <a:ext cx="4320480" cy="1143000"/>
          </a:xfrm>
        </p:spPr>
        <p:txBody>
          <a:bodyPr/>
          <a:lstStyle/>
          <a:p>
            <a:r>
              <a:rPr lang="ru-RU" sz="3200" b="1" dirty="0"/>
              <a:t>Гонки стеклянных шариков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427984" y="1988840"/>
            <a:ext cx="43204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dirty="0"/>
              <a:t>Прицельная стрельба стеклянными шариками</a:t>
            </a:r>
            <a:endParaRPr lang="ru-RU" sz="3200" dirty="0"/>
          </a:p>
        </p:txBody>
      </p:sp>
      <p:pic>
        <p:nvPicPr>
          <p:cNvPr id="4" name="Рисунок 3" descr="flickr.com">
            <a:hlinkClick r:id="rId2" tooltip="&quot;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3139812"/>
            <a:ext cx="3939654" cy="280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429000"/>
            <a:ext cx="3333153" cy="309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969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88840"/>
            <a:ext cx="3888432" cy="1143000"/>
          </a:xfrm>
        </p:spPr>
        <p:txBody>
          <a:bodyPr/>
          <a:lstStyle/>
          <a:p>
            <a:pPr lvl="0"/>
            <a:r>
              <a:rPr lang="ru-RU" sz="3200" b="1" dirty="0"/>
              <a:t>Рисование без пятен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983460" y="2087920"/>
            <a:ext cx="36724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dirty="0"/>
              <a:t>Автомойка своими руками</a:t>
            </a:r>
            <a:endParaRPr lang="ru-RU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171789" cy="307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pagingfunmums.com">
            <a:hlinkClick r:id="rId3" tooltip="&quot;&quot;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8738" y="3336014"/>
            <a:ext cx="2921852" cy="26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472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16832"/>
            <a:ext cx="4824536" cy="1143000"/>
          </a:xfrm>
        </p:spPr>
        <p:txBody>
          <a:bodyPr/>
          <a:lstStyle/>
          <a:p>
            <a:r>
              <a:rPr lang="ru-RU" sz="3200" b="1" dirty="0"/>
              <a:t>Научный эксперимент с воздушными шарами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644008" y="1988840"/>
            <a:ext cx="43924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dirty="0"/>
              <a:t>Замороженное яйцо динозавра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Рисунок 3" descr="flickr.com">
            <a:hlinkClick r:id="rId2" tooltip="&quot;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2852936"/>
            <a:ext cx="41044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agingfunmums.com">
            <a:hlinkClick r:id="rId4" tooltip="&quot;&quot;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056" y="2924944"/>
            <a:ext cx="36516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453545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164</TotalTime>
  <Words>81</Words>
  <Application>Microsoft Office PowerPoint</Application>
  <PresentationFormat>Экран (4:3)</PresentationFormat>
  <Paragraphs>21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Шаблон 2</vt:lpstr>
      <vt:lpstr>Чем занять ребенка дома?</vt:lpstr>
      <vt:lpstr> Рисование на бутербродах </vt:lpstr>
      <vt:lpstr>Масса для лепки своими руками </vt:lpstr>
      <vt:lpstr>Пластиковые шары и малярный скотч: активные игры дома </vt:lpstr>
      <vt:lpstr>Свирель из трубочек для коктейлей </vt:lpstr>
      <vt:lpstr>Альтернатива рогатке из пластикового стаканчика и воздушного шара </vt:lpstr>
      <vt:lpstr>Гонки стеклянных шариков </vt:lpstr>
      <vt:lpstr>Рисование без пятен </vt:lpstr>
      <vt:lpstr>Научный эксперимент с воздушными шарами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Чем занять ребенка дома?</dc:title>
  <dc:creator>user</dc:creator>
  <cp:lastModifiedBy>Марина</cp:lastModifiedBy>
  <cp:revision>12</cp:revision>
  <dcterms:created xsi:type="dcterms:W3CDTF">2021-10-05T15:54:33Z</dcterms:created>
  <dcterms:modified xsi:type="dcterms:W3CDTF">2021-12-13T12:50:04Z</dcterms:modified>
</cp:coreProperties>
</file>