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76" r:id="rId10"/>
    <p:sldId id="277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>
        <p:scale>
          <a:sx n="66" d="100"/>
          <a:sy n="66" d="100"/>
        </p:scale>
        <p:origin x="-150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640D42-9AAD-4527-998B-526019E5F72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E20F2F-E7AF-413E-8A12-317A9E3F4D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789041"/>
            <a:ext cx="6770613" cy="2145624"/>
          </a:xfrm>
        </p:spPr>
        <p:txBody>
          <a:bodyPr>
            <a:normAutofit fontScale="40000" lnSpcReduction="20000"/>
          </a:bodyPr>
          <a:lstStyle/>
          <a:p>
            <a:r>
              <a:rPr lang="ru-RU" sz="6200" b="1" dirty="0">
                <a:solidFill>
                  <a:srgbClr val="002060"/>
                </a:solidFill>
                <a:latin typeface="Cambria" pitchFamily="18" charset="0"/>
              </a:rPr>
              <a:t>Клуб отцов «</a:t>
            </a:r>
            <a:r>
              <a:rPr lang="ru-RU" sz="6200" b="1" dirty="0" err="1">
                <a:solidFill>
                  <a:srgbClr val="002060"/>
                </a:solidFill>
                <a:latin typeface="Cambria" pitchFamily="18" charset="0"/>
              </a:rPr>
              <a:t>Инсайт</a:t>
            </a:r>
            <a:r>
              <a:rPr lang="ru-RU" sz="6200" b="1" dirty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r>
              <a:rPr lang="ru-RU" sz="6200" b="1" dirty="0">
                <a:solidFill>
                  <a:srgbClr val="002060"/>
                </a:solidFill>
                <a:latin typeface="Cambria" pitchFamily="18" charset="0"/>
              </a:rPr>
              <a:t>государственного казенного дошкольного образовательного учреждения</a:t>
            </a:r>
          </a:p>
          <a:p>
            <a:r>
              <a:rPr lang="ru-RU" sz="6200" b="1" dirty="0">
                <a:solidFill>
                  <a:srgbClr val="002060"/>
                </a:solidFill>
                <a:latin typeface="Cambria" pitchFamily="18" charset="0"/>
              </a:rPr>
              <a:t>«Детский сад № 31 «Сказка»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620689"/>
            <a:ext cx="5470376" cy="2979762"/>
          </a:xfrm>
        </p:spPr>
        <p:txBody>
          <a:bodyPr>
            <a:noAutofit/>
          </a:bodyPr>
          <a:lstStyle/>
          <a:p>
            <a:r>
              <a:rPr lang="ru-RU" sz="2400" b="1" dirty="0"/>
              <a:t>Краевая программа «Защитим детей от насилия» на 2015-2017 годы», утвержденная Постановлением  Правительства Ставропольского края от 28 октября 2015 г. N 467-п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C:\Users\user\Desktop\1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2444115" cy="243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29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Любимый папа мой,  и я – мы спортивная семья!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95" y="731838"/>
            <a:ext cx="5346210" cy="34750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9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етодист\Рабочий стол\здн фото\P923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56170" cy="56671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7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Методист\Рабочий стол\здн фото\P92300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08779" cy="52565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0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Documents and Settings\Методист\Рабочий стол\здн фото\P92300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344815" cy="550547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4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082967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Методист\Рабочий стол\здн фото\P92300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680" y="170646"/>
            <a:ext cx="6300670" cy="62646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2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372168"/>
            <a:ext cx="3960440" cy="496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Методист\Рабочий стол\здн фото\P92300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2006" y="984378"/>
            <a:ext cx="6365908" cy="47744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3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731039" cy="193715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Если папа мой захочет, он кем хочешь может быть!</a:t>
            </a:r>
            <a:endParaRPr lang="ru-RU" sz="3600" dirty="0"/>
          </a:p>
        </p:txBody>
      </p:sp>
      <p:pic>
        <p:nvPicPr>
          <p:cNvPr id="19458" name="Picture 2" descr="C:\Documents and Settings\Методист\Рабочий стол\22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183339" cy="34750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1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372168"/>
            <a:ext cx="4248472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Методист\Рабочий стол\здн фото\P923005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2" r="25331" b="1"/>
          <a:stretch/>
        </p:blipFill>
        <p:spPr bwMode="auto">
          <a:xfrm>
            <a:off x="2026709" y="696686"/>
            <a:ext cx="5641635" cy="572398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3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Методист\Рабочий стол\здн фото\P92300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36642" cy="55774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4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Методист\Рабочий стол\здн фото\P92300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5156" y="1021229"/>
            <a:ext cx="6084646" cy="456348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0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931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надобно другого образца, когда в глазах пример отца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 Грибоедов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http://flashwallpapers.com/wp-content/uploads/2015/06/happy-fathers-day-hd-wallpaper-1-768x10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32656"/>
            <a:ext cx="3251835" cy="385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02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80928"/>
            <a:ext cx="3744416" cy="2734240"/>
          </a:xfrm>
        </p:spPr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Методист\Рабочий стол\здн фото\P92300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8153" y="1048232"/>
            <a:ext cx="6300669" cy="472550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8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204864"/>
            <a:ext cx="2952328" cy="3310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Методист\Рабочий стол\здн фото\P92300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1654" y="1004729"/>
            <a:ext cx="6528726" cy="489654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843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Клуб создан с целью создания в Ставропольском крае системы профилактики жестокого обращения с детьми, а также формирования в общественном сознании представлений о формах воспитательного воздействия на детей, альтернативных жестокому обращению с ними, и обеспечения социально-психологической реабилитации детей, пострадавших от жестокого обращения с ними, и членов их семей, создания системы личностно-ориентированного взаимодействия взрослых с детьми путем организации единого образовательного пространства в ДОУ и семье.</a:t>
            </a:r>
          </a:p>
        </p:txBody>
      </p:sp>
    </p:spTree>
    <p:extLst>
      <p:ext uri="{BB962C8B-B14F-4D97-AF65-F5344CB8AC3E}">
        <p14:creationId xmlns:p14="http://schemas.microsoft.com/office/powerpoint/2010/main" val="263681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79653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Задачи Клуба :</a:t>
            </a:r>
          </a:p>
          <a:p>
            <a:pPr algn="ctr"/>
            <a:r>
              <a:rPr lang="ru-RU" sz="3600" dirty="0" smtClean="0">
                <a:latin typeface="Cambria" pitchFamily="18" charset="0"/>
              </a:rPr>
              <a:t> </a:t>
            </a:r>
            <a:endParaRPr lang="ru-RU" sz="3600" dirty="0">
              <a:latin typeface="Cambria" pitchFamily="18" charset="0"/>
            </a:endParaRPr>
          </a:p>
          <a:p>
            <a:pPr lvl="0"/>
            <a:r>
              <a:rPr lang="ru-RU" dirty="0"/>
              <a:t>Раннее выявление детей, пострадавших от жестокого обращения с ними, и их комплексной психолого-педагогической и медико-социальной реабилитации;</a:t>
            </a:r>
          </a:p>
          <a:p>
            <a:pPr lvl="0"/>
            <a:r>
              <a:rPr lang="ru-RU" dirty="0"/>
              <a:t>Развитие системы раннего выявления и комплексной психолого-педагогической и медико-социальной реабилитации детей, пострадавших от жестокого обращения с ними;</a:t>
            </a:r>
          </a:p>
          <a:p>
            <a:pPr lvl="0"/>
            <a:r>
              <a:rPr lang="ru-RU" dirty="0"/>
              <a:t>Внедрение в практику деятельности эффективных технологий и методов формирования, развития и поддержки ответственного </a:t>
            </a:r>
            <a:r>
              <a:rPr lang="ru-RU" dirty="0" err="1"/>
              <a:t>родительства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Профилактика жестокого обращения с детьми в среде их сверстников;</a:t>
            </a:r>
          </a:p>
          <a:p>
            <a:pPr lvl="0"/>
            <a:r>
              <a:rPr lang="ru-RU" dirty="0"/>
              <a:t>Повышение психолого-педагогической культуры родителей;</a:t>
            </a:r>
          </a:p>
          <a:p>
            <a:pPr lvl="0"/>
            <a:r>
              <a:rPr lang="ru-RU" dirty="0"/>
              <a:t>Приобщение родителей к участию в жизни ДОУ путем поиска и внедрения наиболее эффективных форм работы;</a:t>
            </a:r>
          </a:p>
          <a:p>
            <a:pPr lvl="0"/>
            <a:r>
              <a:rPr lang="ru-RU" dirty="0"/>
              <a:t>Расширение и восстановление воспитательного потенциала семьи;</a:t>
            </a:r>
          </a:p>
          <a:p>
            <a:pPr lvl="0"/>
            <a:r>
              <a:rPr lang="ru-RU" dirty="0"/>
              <a:t>Активное включение родителей в процесс социального воспитания детей;</a:t>
            </a:r>
          </a:p>
        </p:txBody>
      </p:sp>
    </p:spTree>
    <p:extLst>
      <p:ext uri="{BB962C8B-B14F-4D97-AF65-F5344CB8AC3E}">
        <p14:creationId xmlns:p14="http://schemas.microsoft.com/office/powerpoint/2010/main" val="259290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548680"/>
            <a:ext cx="3636085" cy="291961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Работа клуба отцов «ИНСАЙТ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085184"/>
            <a:ext cx="3388660" cy="134422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2 раза в месяц по плану проходят занятия в клубе.</a:t>
            </a:r>
            <a:endParaRPr lang="ru-RU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090343" cy="3817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2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7803"/>
            <a:ext cx="7124123" cy="53430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99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3465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3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44647" cy="56584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9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39689" cy="59547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6865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266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Краевая программа «Защитим детей от насилия» на 2015-2017 годы», утвержденная Постановлением  Правительства Ставропольского края от 28 октября 2015 г. N 467-п </vt:lpstr>
      <vt:lpstr>Не надобно другого образца, когда в глазах пример отца А. Грибоедов</vt:lpstr>
      <vt:lpstr>Презентация PowerPoint</vt:lpstr>
      <vt:lpstr>Презентация PowerPoint</vt:lpstr>
      <vt:lpstr>Работа клуба отцов «ИНСАЙТ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Любимый папа мой,  и я – мы спортивная семья!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папа мой захочет, он кем хочешь может быть!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Skazka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Краевая программа «Защитим детей от насилия» на 2015-2017 годы», утвержденная Постановлением  Правительства Ставропольского края от 28 октября 2015 г. N 467-п </dc:title>
  <dc:creator>Metodist</dc:creator>
  <cp:lastModifiedBy>Metodist</cp:lastModifiedBy>
  <cp:revision>8</cp:revision>
  <dcterms:created xsi:type="dcterms:W3CDTF">2016-09-23T13:45:20Z</dcterms:created>
  <dcterms:modified xsi:type="dcterms:W3CDTF">2016-09-27T14:02:34Z</dcterms:modified>
</cp:coreProperties>
</file>