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9" r:id="rId8"/>
    <p:sldId id="278" r:id="rId9"/>
    <p:sldId id="280" r:id="rId10"/>
    <p:sldId id="281" r:id="rId11"/>
    <p:sldId id="282" r:id="rId12"/>
    <p:sldId id="283" r:id="rId13"/>
    <p:sldId id="261" r:id="rId14"/>
    <p:sldId id="272" r:id="rId15"/>
    <p:sldId id="274" r:id="rId16"/>
    <p:sldId id="275" r:id="rId17"/>
    <p:sldId id="276" r:id="rId18"/>
    <p:sldId id="262" r:id="rId19"/>
    <p:sldId id="284" r:id="rId20"/>
    <p:sldId id="285" r:id="rId21"/>
    <p:sldId id="286" r:id="rId22"/>
    <p:sldId id="287" r:id="rId23"/>
    <p:sldId id="263" r:id="rId24"/>
    <p:sldId id="264" r:id="rId25"/>
    <p:sldId id="265" r:id="rId26"/>
    <p:sldId id="266" r:id="rId27"/>
    <p:sldId id="267" r:id="rId28"/>
    <p:sldId id="288" r:id="rId29"/>
    <p:sldId id="268" r:id="rId30"/>
    <p:sldId id="289" r:id="rId31"/>
    <p:sldId id="269" r:id="rId32"/>
    <p:sldId id="290" r:id="rId33"/>
    <p:sldId id="270" r:id="rId34"/>
    <p:sldId id="271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45BA-A4B8-4FFF-95CB-F66FEF53354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F6EC-3E7D-4ECF-889F-D86686AF7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8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45BA-A4B8-4FFF-95CB-F66FEF53354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F6EC-3E7D-4ECF-889F-D86686AF7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2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45BA-A4B8-4FFF-95CB-F66FEF53354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F6EC-3E7D-4ECF-889F-D86686AF7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3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45BA-A4B8-4FFF-95CB-F66FEF53354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F6EC-3E7D-4ECF-889F-D86686AF7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45BA-A4B8-4FFF-95CB-F66FEF53354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F6EC-3E7D-4ECF-889F-D86686AF7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3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45BA-A4B8-4FFF-95CB-F66FEF53354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F6EC-3E7D-4ECF-889F-D86686AF7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8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45BA-A4B8-4FFF-95CB-F66FEF53354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F6EC-3E7D-4ECF-889F-D86686AF7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7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45BA-A4B8-4FFF-95CB-F66FEF53354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F6EC-3E7D-4ECF-889F-D86686AF7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45BA-A4B8-4FFF-95CB-F66FEF53354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F6EC-3E7D-4ECF-889F-D86686AF7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5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45BA-A4B8-4FFF-95CB-F66FEF53354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F6EC-3E7D-4ECF-889F-D86686AF7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4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45BA-A4B8-4FFF-95CB-F66FEF53354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F6EC-3E7D-4ECF-889F-D86686AF7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3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845BA-A4B8-4FFF-95CB-F66FEF53354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F6EC-3E7D-4ECF-889F-D86686AF7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8208912" cy="29523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Государственное казенное дошкольное образовательное учреждение 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«Детский сад №31 «Сказка»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г. Невинномысск, 2017г.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7" name="Picture 3" descr="C:\Documents and Settings\Методист\Рабочий стол\____20170113_12657494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9322"/>
            <a:ext cx="4876802" cy="239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27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Установка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поручней вдоль стен внутри здания.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67544" y="98072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44008" y="980728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D:\ГРАФ1\ФОТО ОБЩАЯ\Фото ремонт Доступная среда\Как было\P828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ГРАФ1\ФОТО ОБЩАЯ\Фото ремонт Доступная среда\готовый\PC14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9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Оборудование санитарно-гигиенических помещений,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установка поручней вдоль стен внутри здания.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67544" y="98072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44008" y="980728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D:\ГРАФ1\ФОТО ОБЩАЯ\Фото ремонт Доступная среда\Как было\P8030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ГРАФ1\ФОТО ОБЩАЯ\Фото ремонт Доступная среда\готовый\PC14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9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Установка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поручней вдоль стен внутри здания.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67544" y="98072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44008" y="980728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D:\ГРАФ1\ФОТО ОБЩАЯ\Фото ремонт Доступная среда\готовый\PC210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ГРАФ1\ФОТО ОБЩАЯ\Фото ремонт Доступная среда\Как было\P828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7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дверных проемов до 1.1 м с заменой дверных блоков в центральном входе и тамбуре  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ГРАФ1\ФОТО ОБЩАЯ\Фото ремонт Доступная среда\Как было\P8030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ГРАФ1\ФОТО ОБЩАЯ\Фото ремонт Доступная среда\готовый\PC2100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дверных проемов до 1.1 м с заменой дверных блоков в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центральном входе и 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тамбуре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ГРАФ1\ФОТО ОБЩАЯ\Фото ремонт Доступная среда\Как было\P8280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ГРАФ1\ФОТО ОБЩАЯ\Фото ремонт Доступная среда\готовый\PC210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дверных проемов до 1.1 м с заменой дверных блоков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помещениях 2 этажа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:\ГРАФ1\ФОТО ОБЩАЯ\Фото ремонт Доступная среда\Как было\P828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ГРАФ1\ФОТО ОБЩАЯ\ремонт\готовый\PC1400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дверных проемов до 1.1 м с заменой дверных блоков в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помещениях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 этажа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D:\ГРАФ1\ФОТО ОБЩАЯ\Фото ремонт Доступная среда\Как было\P80300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ГРАФ1\ФОТО ОБЩАЯ\ремонт\готовый\PC1400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дверных проемов до 1.1 м с заменой дверных блоков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помещениях 2 этажа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D:\ГРАФ1\ФОТО ОБЩАЯ\Фото ремонт Доступная среда\Как было\P8030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ГРАФ1\ФОТО ОБЩАЯ\ремонт\готовый\PC1400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дверных проемов до 1.1 м с заменой дверных блоков в группе № 7 и коридоре 1 этажа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D:\ГРАФ1\ФОТО ОБЩАЯ\Фото ремонт Доступная среда\Как было\P82801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ГРАФ1\ФОТО ОБЩАЯ\Фото ремонт Доступная среда\готовый\PC210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дверных проемов до 1.1 м с заменой дверных блоков в группе № 7 и коридоре 1 этажа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D:\ГРАФ1\ФОТО ОБЩАЯ\Фото ремонт Доступная среда\готовый\PC14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ГРАФ1\ФОТО ОБЩАЯ\Фото ремонт Доступная среда\Как было\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1928001" cy="410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Реализация мероприятия государственной программы Российской Федерации </a:t>
            </a:r>
            <a:b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«Доступная среда» на 2011-2020 годы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0" name="Picture 2" descr="C:\Documents and Settings\Методист\Рабочий стол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591050" cy="322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726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дверных проемов до 1.1 м с заменой дверных блоков в группе № 7 и коридоре 1 этажа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D:\ГРАФ1\ФОТО ОБЩАЯ\Фото ремонт Доступная среда\Как было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2288855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ГРАФ1\ФОТО ОБЩАЯ\Фото ремонт Доступная среда\готовый\PC140011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2159974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дверных проемов до 1.1 м с заменой дверных блоков в группе № 7 и коридоре 1 этажа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D:\ГРАФ1\ФОТО ОБЩАЯ\Фото ремонт Доступная среда\готовый\PC1400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ГРАФ1\ФОТО ОБЩАЯ\Фото ремонт Доступная среда\Как было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1796877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дверных проемов до 1.1 м с заменой дверных блоков в группе № 7 и коридоре 1 этажа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D:\ГРАФ1\ФОТО ОБЩАЯ\Фото ремонт Доступная среда\готовый\PC1400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ГРАФ1\ФОТО ОБЩАЯ\Фото ремонт Доступная среда\Как было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2377407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Обеспечение визуальной информации для МГН – установка бегущей строки на здании ДОУ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3" descr="D:\ГРАФ1\ФОТО ОБЩАЯ\Фото ремонт Доступная среда\Как было\P8030033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040188" cy="318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ГРАФ1\ФОТО ОБЩАЯ\Фото ремонт Доступная среда\готовый\PC1400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Обеспечение визуальной , тактильно- информационной системой и системой вызова персонала 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D:\ГРАФ1\ФОТО ОБЩАЯ\Фото ремонт Доступная среда\Как было\P8030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ГРАФ1\ФОТО ОБЩАЯ\Фото ремонт Доступная среда\готовый\PC1400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Информационно-тактильные (рельефные) знаки, пиктограммы, таблички. 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7410" name="Picture 2" descr="D:\ГРАФ1\ФОТО ОБЩАЯ\Фото ремонт Доступная среда\готовый\PC140039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2375247" cy="1566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ГРАФ1\ФОТО ОБЩАЯ\Фото ремонт Доступная среда\готовый\PC210066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088232" cy="3501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:\ГРАФ1\ФОТО ОБЩАЯ\Фото ремонт Доступная среда\готовый\PC21005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28" y="1772816"/>
            <a:ext cx="127961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D:\ГРАФ1\ФОТО ОБЩАЯ\Фото ремонт Доступная среда\готовый\PC140018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0863"/>
            <a:ext cx="1779176" cy="1478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D:\ГРАФ1\ФОТО ОБЩАЯ\Фото ремонт Доступная среда\готовый\PC140002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1852836" cy="1421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Autofit/>
          </a:bodyPr>
          <a:lstStyle/>
          <a:p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Обеспечение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безбарьерного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передвижения МНГ внутри здания ДОУ –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прибретение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подъемника лестничного гусеничного мобильного.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0" name="Picture 2" descr="D:\ГРАФ1\ФОТО ОБЩАЯ\Фото ремонт Доступная среда\готовый\3\PC22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ГРАФ1\ФОТО ОБЩАЯ\Фото ремонт Доступная среда\готовый\3\PC220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4" name="Picture 2" descr="D:\ГРАФ1\ФОТО ОБЩАЯ\Фото ремонт Доступная среда\готовый\3\PC22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70" y="1568124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ГРАФ1\ФОТО ОБЩАЯ\Фото ремонт Доступная среда\готовый\3\PC2200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701080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Обеспечение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безбарьерного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передвижения МНГ внутри здания ДОУ –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прибретение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 и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нвалидной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кресло-коляски.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28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Адаптация санитарной комнаты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962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Обеспечние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доступности помещений для МНГ – оборудование санитарной комнаты унитазом, насадкой для унитаза   и раковиной для МНГ.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D:\ГРАФ1\ФОТО ОБЩАЯ\Фото ремонт Доступная среда\Как было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ГРАФ1\ФОТО ОБЩАЯ\Фото ремонт Доступная среда\готовый\3\PC2200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8208912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Нормативно-правовые документы по реализации мероприятия государственной программы Российской Федерации 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«Доступная среда» на 2011-2020 годы 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33623" y="2348880"/>
            <a:ext cx="8208912" cy="3528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Приказ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Минобрнауки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России от 09.11.2015 №1309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Приказ №974-пр от 27.06.2017 г. «О распределении денежных средств бюджета Ставропольского края на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софинансировании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расходов на реализацию мероприятий, включенных в государственную программу Ставропольского края «Социальная поддержка граждан», утвержденную постановлением Правительства Ставропольского края от 24.12.2015г. №563-п.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Свод правил СП 59.13330.2016 Доступность зданий и сооружений для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маломобильных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групп населения. Актуализированная редакция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СНиП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35-01-2001.</a:t>
            </a:r>
          </a:p>
        </p:txBody>
      </p:sp>
    </p:spTree>
    <p:extLst>
      <p:ext uri="{BB962C8B-B14F-4D97-AF65-F5344CB8AC3E}">
        <p14:creationId xmlns:p14="http://schemas.microsoft.com/office/powerpoint/2010/main" val="16537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Адаптация актового зала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606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160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Установка стационарной информационной 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индукционной системы "Исток" серии "C"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483" name="Picture 3" descr="D:\ГРАФ1\ФОТО ОБЩАЯ\Фото ремонт Доступная среда\готовый\1\PC21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:\ГРАФ1\ФОТО ОБЩАЯ\Фото ремонт Доступная среда\готовый\1\PC210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Учебно-развивающее оборудование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31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Интерактивный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стол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"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Зебрано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micro"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1506" name="Picture 2" descr="D:\ГРАФ1\ФОТО ОБЩАЯ\Фото ремонт Доступная среда\готовый\1\PC21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4" y="877525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ГРАФ1\ФОТО ОБЩАЯ\Фото ремонт Доступная среда\готовый\1\PC2100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4005064"/>
            <a:ext cx="727280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Комплектация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</a:p>
          <a:p>
            <a:pPr algn="l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стилизованный корпус</a:t>
            </a:r>
          </a:p>
          <a:p>
            <a:pPr algn="l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персональный компьютер</a:t>
            </a:r>
          </a:p>
          <a:p>
            <a:pPr algn="l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антивандальный сенсорный экран 27” </a:t>
            </a: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multitouch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(10 касаний)</a:t>
            </a:r>
          </a:p>
          <a:p>
            <a:pPr algn="l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акустическая система</a:t>
            </a:r>
          </a:p>
          <a:p>
            <a:pPr algn="l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коммуникации</a:t>
            </a:r>
          </a:p>
          <a:p>
            <a:pPr algn="l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предустановленное программное обеспечение (обучение, игра, развитие – 275 локаций)</a:t>
            </a:r>
          </a:p>
        </p:txBody>
      </p:sp>
    </p:spTree>
    <p:extLst>
      <p:ext uri="{BB962C8B-B14F-4D97-AF65-F5344CB8AC3E}">
        <p14:creationId xmlns:p14="http://schemas.microsoft.com/office/powerpoint/2010/main" val="21742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Видео увеличитель портативный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HV-MVC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D:\ГРАФ1\ФОТО ОБЩАЯ\Фото ремонт Доступная среда\готовый\3\PC22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544616" cy="4158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8208912" cy="29523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Государственное казенное дошкольное образовательное учреждение 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«Детский сад №31 «Сказка»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г. Невинномысск, 2017г.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7" name="Picture 3" descr="C:\Documents and Settings\Методист\Рабочий стол\____20170113_12657494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9322"/>
            <a:ext cx="4876802" cy="239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29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9"/>
            <a:ext cx="8318946" cy="122413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Реализация мероприятий государственной программы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Российской Федерации "Доступная среда" на 2011-2020 годы 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базе ГКДОУ «ДС № 31 «Сказка»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88840"/>
            <a:ext cx="81749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Архитектурная доступность</a:t>
            </a:r>
            <a:endParaRPr lang="en-US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Адаптация 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территории и 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помещений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Адаптация 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санитарной 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комнаты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Адаптация 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актового 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зала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Учебно-развивающее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25359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39604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Архитектурная доступность: 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адаптация территории и помещений. 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Оборудование </a:t>
            </a:r>
            <a: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санитарно-гигиенических помещений, </a:t>
            </a: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установка </a:t>
            </a:r>
            <a: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поручней вдоль стен внутри </a:t>
            </a: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здания.</a:t>
            </a: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67544" y="119675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44008" y="1182507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ГРАФ1\ФОТО ОБЩАЯ\Фото ремонт Доступная среда\Как было\10 cop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3" y="1620490"/>
            <a:ext cx="3806779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ГРАФ1\ФОТО ОБЩАЯ\Фото ремонт Доступная среда\готовый\PC14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00201"/>
            <a:ext cx="3360688" cy="4480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5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Оборудование санитарно-гигиенических помещений, </a:t>
            </a:r>
            <a:b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установка поручней вдоль стен внутри здания.</a:t>
            </a:r>
            <a:b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67544" y="98072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44008" y="980728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ГРАФ1\ФОТО ОБЩАЯ\Фото ремонт Доступная среда\Как было\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6" y="1600200"/>
            <a:ext cx="3475027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ГРАФ1\ФОТО ОБЩАЯ\Фото ремонт Доступная среда\готовый\PC140015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63" y="1600200"/>
            <a:ext cx="2936073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0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Оборудование санитарно-гигиенических помещений, </a:t>
            </a:r>
            <a:b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установка поручней вдоль стен внутри здания.</a:t>
            </a:r>
            <a:b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67544" y="98072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44008" y="980728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ГРАФ1\ФОТО ОБЩАЯ\Фото ремонт Доступная среда\Как было\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ГРАФ1\ФОТО ОБЩАЯ\Фото ремонт Доступная среда\готовый\3\PC22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2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Установка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поручней вдоль стен внутри здания.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67544" y="98072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44008" y="980728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:\ГРАФ1\ФОТО ОБЩАЯ\Фото ремонт Доступная среда\Как было\P82801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ГРАФ1\ФОТО ОБЩАЯ\Фото ремонт Доступная среда\готовый\PC14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68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568</TotalTime>
  <Words>491</Words>
  <Application>Microsoft Office PowerPoint</Application>
  <PresentationFormat>Экран (4:3)</PresentationFormat>
  <Paragraphs>93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Государственное казенное дошкольное образовательное учреждение  «Детский сад №31 «Сказка»   г. Невинномысск, 2017г.</vt:lpstr>
      <vt:lpstr>Реализация мероприятия государственной программы Российской Федерации  «Доступная среда» на 2011-2020 годы</vt:lpstr>
      <vt:lpstr>Презентация PowerPoint</vt:lpstr>
      <vt:lpstr>Презентация PowerPoint</vt:lpstr>
      <vt:lpstr>Архитектурная доступность:  адаптация территории и помещений. </vt:lpstr>
      <vt:lpstr>Оборудование санитарно-гигиенических помещений,  установка поручней вдоль стен внутри здания.</vt:lpstr>
      <vt:lpstr>Оборудование санитарно-гигиенических помещений,  установка поручней вдоль стен внутри здания. </vt:lpstr>
      <vt:lpstr>Оборудование санитарно-гигиенических помещений,  установка поручней вдоль стен внутри здания. </vt:lpstr>
      <vt:lpstr> Установка поручней вдоль стен внутри здания. </vt:lpstr>
      <vt:lpstr>  Установка поручней вдоль стен внутри здания. </vt:lpstr>
      <vt:lpstr>Оборудование санитарно-гигиенических помещений,  установка поручней вдоль стен внутри здания. </vt:lpstr>
      <vt:lpstr> Установка поручней вдоль стен внутри здания. </vt:lpstr>
      <vt:lpstr>Расширение дверных проемов до 1.1 м с заменой дверных блоков в центральном входе и тамбуре   </vt:lpstr>
      <vt:lpstr>Расширение дверных проемов до 1.1 м с заменой дверных блоков в центральном входе и  тамбуре  </vt:lpstr>
      <vt:lpstr>Расширение дверных проемов до 1.1 м с заменой дверных блоков в помещениях 2 этажа </vt:lpstr>
      <vt:lpstr>Расширение дверных проемов до 1.1 м с заменой дверных блоков в помещениях 2 этажа</vt:lpstr>
      <vt:lpstr>Расширение дверных проемов до 1.1 м с заменой дверных блоков в помещениях 2 этажа</vt:lpstr>
      <vt:lpstr>Расширение дверных проемов до 1.1 м с заменой дверных блоков в группе № 7 и коридоре 1 этажа </vt:lpstr>
      <vt:lpstr>Расширение дверных проемов до 1.1 м с заменой дверных блоков в группе № 7 и коридоре 1 этажа </vt:lpstr>
      <vt:lpstr>Расширение дверных проемов до 1.1 м с заменой дверных блоков в группе № 7 и коридоре 1 этажа </vt:lpstr>
      <vt:lpstr>Расширение дверных проемов до 1.1 м с заменой дверных блоков в группе № 7 и коридоре 1 этажа </vt:lpstr>
      <vt:lpstr>Расширение дверных проемов до 1.1 м с заменой дверных блоков в группе № 7 и коридоре 1 этажа </vt:lpstr>
      <vt:lpstr>Обеспечение визуальной информации для МГН – установка бегущей строки на здании ДОУ </vt:lpstr>
      <vt:lpstr>Обеспечение визуальной , тактильно- информационной системой и системой вызова персонала  </vt:lpstr>
      <vt:lpstr>Информационно-тактильные (рельефные) знаки, пиктограммы, таблички.  </vt:lpstr>
      <vt:lpstr>    Обеспечение безбарьерного передвижения МНГ внутри здания ДОУ – прибретение  подъемника лестничного гусеничного мобильного. </vt:lpstr>
      <vt:lpstr>. </vt:lpstr>
      <vt:lpstr>Адаптация санитарной комнаты</vt:lpstr>
      <vt:lpstr>Обеспечние доступности помещений для МНГ – оборудование санитарной комнаты унитазом, насадкой для унитаза   и раковиной для МНГ. </vt:lpstr>
      <vt:lpstr>Адаптация актового зала</vt:lpstr>
      <vt:lpstr>Установка стационарной информационной  индукционной системы "Исток" серии "C" </vt:lpstr>
      <vt:lpstr>Учебно-развивающее оборудование</vt:lpstr>
      <vt:lpstr>Интерактивный стол "Зебрано micro" </vt:lpstr>
      <vt:lpstr>Видео увеличитель портативный HV-MVC.</vt:lpstr>
      <vt:lpstr>Государственное казенное дошкольное образовательное учреждение  «Детский сад №31 «Сказка»   г. Невинномысск, 2017г.</vt:lpstr>
    </vt:vector>
  </TitlesOfParts>
  <Company>Skazka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дошкольное образовательное учреждение «Детский сад №31 «Сказка»</dc:title>
  <dc:creator>Metodist</dc:creator>
  <cp:lastModifiedBy>Metodist</cp:lastModifiedBy>
  <cp:revision>41</cp:revision>
  <dcterms:created xsi:type="dcterms:W3CDTF">2017-10-06T08:45:44Z</dcterms:created>
  <dcterms:modified xsi:type="dcterms:W3CDTF">2018-02-22T11:35:31Z</dcterms:modified>
</cp:coreProperties>
</file>